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DB550-1951-4275-8E3D-7DE4446502DE}" v="19" dt="2022-07-02T13:52:49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ề Bản chiế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40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73B1E9-2B8F-48BF-ABC3-10116FEA9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8F466885-DC71-41A0-9F79-A574D3CE5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9A46261-6B30-43F7-8ED4-70ACDB41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7A768-94DD-4318-860B-D9F8A3C95D0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67FB93-0B9D-4EC3-8F40-53B89E7D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D6A7148-5DB9-4988-A075-407EF9A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C91-746C-4B33-8BC1-88D39DAF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2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ố trí Tùy chỉn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B53CA7-F2B8-430F-BA3F-DD6ECDACC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977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46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ầu trang của Phầ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E8CDB4-EE46-494A-926E-C33D27F26F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65766C2-FC6B-401B-935E-0F6EEEEA0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320885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ố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37D67C3F-3B45-423B-AE56-981FAE24357E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C2541F3-C701-41AD-ABF1-3F6709F6B0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A97BE88-C056-4EAA-B602-A66B6354F7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259269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ội dung với Chú thí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6F082B94-69A7-41D2-B6CE-90830F649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CC677E-AFC2-4C2B-98DA-7207408A4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F31DF-E244-4E38-B912-D95C246A08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53A671D5-84E2-49B1-8025-85EEC7745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11104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̉nh với Chú thí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4556E3D7-F78C-4341-912E-91A96BC7B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  <p:sp>
        <p:nvSpPr>
          <p:cNvPr id="15" name="Chart Placeholder 14">
            <a:extLst>
              <a:ext uri="{FF2B5EF4-FFF2-40B4-BE49-F238E27FC236}">
                <a16:creationId xmlns:a16="http://schemas.microsoft.com/office/drawing/2014/main" id="{D4750270-D910-4785-A48C-D75AD66D6F6F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7" name="Table Placeholder 16">
            <a:extLst>
              <a:ext uri="{FF2B5EF4-FFF2-40B4-BE49-F238E27FC236}">
                <a16:creationId xmlns:a16="http://schemas.microsoft.com/office/drawing/2014/main" id="{2A314ABA-75DD-4DC8-8B93-5C6D12CC78E8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88969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Văn bản Dọ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59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9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27A98E5-2A35-B646-8E39-D4A81AE1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545C367-4698-B06D-FC3E-985151051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9" y="1032510"/>
            <a:ext cx="11515725" cy="4877959"/>
          </a:xfrm>
        </p:spPr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shunt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terminal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</a:t>
            </a:r>
          </a:p>
        </p:txBody>
      </p:sp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9B5D5152-F53D-030B-88E9-850C3B876855}"/>
              </a:ext>
            </a:extLst>
          </p:cNvPr>
          <p:cNvCxnSpPr>
            <a:cxnSpLocks/>
          </p:cNvCxnSpPr>
          <p:nvPr/>
        </p:nvCxnSpPr>
        <p:spPr>
          <a:xfrm>
            <a:off x="1547446" y="2363372"/>
            <a:ext cx="1474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F5592B3C-ABE4-B352-75AC-DEE5DC43D074}"/>
              </a:ext>
            </a:extLst>
          </p:cNvPr>
          <p:cNvCxnSpPr>
            <a:cxnSpLocks/>
          </p:cNvCxnSpPr>
          <p:nvPr/>
        </p:nvCxnSpPr>
        <p:spPr>
          <a:xfrm>
            <a:off x="3021496" y="2363372"/>
            <a:ext cx="0" cy="2340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0126F962-9CBF-E1E9-B098-D98074EEA738}"/>
              </a:ext>
            </a:extLst>
          </p:cNvPr>
          <p:cNvSpPr/>
          <p:nvPr/>
        </p:nvSpPr>
        <p:spPr>
          <a:xfrm>
            <a:off x="2916192" y="2597426"/>
            <a:ext cx="210608" cy="530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EBD2F282-9226-C9BD-09D6-72572CF38016}"/>
              </a:ext>
            </a:extLst>
          </p:cNvPr>
          <p:cNvCxnSpPr>
            <a:stCxn id="9" idx="2"/>
          </p:cNvCxnSpPr>
          <p:nvPr/>
        </p:nvCxnSpPr>
        <p:spPr>
          <a:xfrm>
            <a:off x="3021496" y="3127512"/>
            <a:ext cx="0" cy="301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00CD6687-02AB-F384-F17B-A0620A6866F8}"/>
              </a:ext>
            </a:extLst>
          </p:cNvPr>
          <p:cNvSpPr/>
          <p:nvPr/>
        </p:nvSpPr>
        <p:spPr>
          <a:xfrm>
            <a:off x="3246783" y="3299791"/>
            <a:ext cx="1325217" cy="1258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ZMPT</a:t>
            </a:r>
          </a:p>
        </p:txBody>
      </p:sp>
      <p:cxnSp>
        <p:nvCxnSpPr>
          <p:cNvPr id="20" name="Đường nối Thẳng 19">
            <a:extLst>
              <a:ext uri="{FF2B5EF4-FFF2-40B4-BE49-F238E27FC236}">
                <a16:creationId xmlns:a16="http://schemas.microsoft.com/office/drawing/2014/main" id="{E5940F86-5C11-DF61-ABB4-058B3D9A4506}"/>
              </a:ext>
            </a:extLst>
          </p:cNvPr>
          <p:cNvCxnSpPr/>
          <p:nvPr/>
        </p:nvCxnSpPr>
        <p:spPr>
          <a:xfrm>
            <a:off x="3021496" y="3429000"/>
            <a:ext cx="2252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8EB8F51D-084D-DC54-89F4-CB5C8B2BCE94}"/>
              </a:ext>
            </a:extLst>
          </p:cNvPr>
          <p:cNvCxnSpPr/>
          <p:nvPr/>
        </p:nvCxnSpPr>
        <p:spPr>
          <a:xfrm flipH="1">
            <a:off x="3021496" y="4333461"/>
            <a:ext cx="2252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D4946476-4132-7106-4E76-AB4ADAD650CC}"/>
              </a:ext>
            </a:extLst>
          </p:cNvPr>
          <p:cNvCxnSpPr/>
          <p:nvPr/>
        </p:nvCxnSpPr>
        <p:spPr>
          <a:xfrm>
            <a:off x="3021496" y="4333461"/>
            <a:ext cx="0" cy="9409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Đường nối Thẳng 25">
            <a:extLst>
              <a:ext uri="{FF2B5EF4-FFF2-40B4-BE49-F238E27FC236}">
                <a16:creationId xmlns:a16="http://schemas.microsoft.com/office/drawing/2014/main" id="{E041B183-A41D-8CA8-9538-3A59C6AB9B82}"/>
              </a:ext>
            </a:extLst>
          </p:cNvPr>
          <p:cNvCxnSpPr/>
          <p:nvPr/>
        </p:nvCxnSpPr>
        <p:spPr>
          <a:xfrm flipH="1">
            <a:off x="1547446" y="5274365"/>
            <a:ext cx="1474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Đường nối Thẳng 27">
            <a:extLst>
              <a:ext uri="{FF2B5EF4-FFF2-40B4-BE49-F238E27FC236}">
                <a16:creationId xmlns:a16="http://schemas.microsoft.com/office/drawing/2014/main" id="{F7333EB9-E1E3-07E8-5CB3-E161D7361720}"/>
              </a:ext>
            </a:extLst>
          </p:cNvPr>
          <p:cNvCxnSpPr/>
          <p:nvPr/>
        </p:nvCxnSpPr>
        <p:spPr>
          <a:xfrm>
            <a:off x="4572000" y="3429000"/>
            <a:ext cx="152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Đường nối Thẳng 29">
            <a:extLst>
              <a:ext uri="{FF2B5EF4-FFF2-40B4-BE49-F238E27FC236}">
                <a16:creationId xmlns:a16="http://schemas.microsoft.com/office/drawing/2014/main" id="{3E2F0C92-FDAE-BD98-4985-6DC20FDF2288}"/>
              </a:ext>
            </a:extLst>
          </p:cNvPr>
          <p:cNvCxnSpPr/>
          <p:nvPr/>
        </p:nvCxnSpPr>
        <p:spPr>
          <a:xfrm>
            <a:off x="4572000" y="4439478"/>
            <a:ext cx="152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2EEBD955-592E-862D-DC2F-2EDBB05FE0E6}"/>
              </a:ext>
            </a:extLst>
          </p:cNvPr>
          <p:cNvSpPr/>
          <p:nvPr/>
        </p:nvSpPr>
        <p:spPr>
          <a:xfrm>
            <a:off x="6003235" y="3684104"/>
            <a:ext cx="265043" cy="463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Đường nối Thẳng 32">
            <a:extLst>
              <a:ext uri="{FF2B5EF4-FFF2-40B4-BE49-F238E27FC236}">
                <a16:creationId xmlns:a16="http://schemas.microsoft.com/office/drawing/2014/main" id="{E9FDFBE4-A94D-D44F-46D2-96DB1370D938}"/>
              </a:ext>
            </a:extLst>
          </p:cNvPr>
          <p:cNvCxnSpPr>
            <a:cxnSpLocks/>
          </p:cNvCxnSpPr>
          <p:nvPr/>
        </p:nvCxnSpPr>
        <p:spPr>
          <a:xfrm>
            <a:off x="6082749" y="3428999"/>
            <a:ext cx="0" cy="2551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Đường nối Thẳng 35">
            <a:extLst>
              <a:ext uri="{FF2B5EF4-FFF2-40B4-BE49-F238E27FC236}">
                <a16:creationId xmlns:a16="http://schemas.microsoft.com/office/drawing/2014/main" id="{F1587648-364A-7131-F180-710DB85274CC}"/>
              </a:ext>
            </a:extLst>
          </p:cNvPr>
          <p:cNvCxnSpPr>
            <a:cxnSpLocks/>
          </p:cNvCxnSpPr>
          <p:nvPr/>
        </p:nvCxnSpPr>
        <p:spPr>
          <a:xfrm>
            <a:off x="6096000" y="4147926"/>
            <a:ext cx="0" cy="2915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419C80CF-BCBF-E4E1-7440-B8CFB1C77317}"/>
              </a:ext>
            </a:extLst>
          </p:cNvPr>
          <p:cNvCxnSpPr>
            <a:stCxn id="31" idx="3"/>
          </p:cNvCxnSpPr>
          <p:nvPr/>
        </p:nvCxnSpPr>
        <p:spPr>
          <a:xfrm flipV="1">
            <a:off x="6268278" y="3909391"/>
            <a:ext cx="914400" cy="6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722A21EB-8148-1E08-7538-4995CB4D0B6C}"/>
              </a:ext>
            </a:extLst>
          </p:cNvPr>
          <p:cNvCxnSpPr/>
          <p:nvPr/>
        </p:nvCxnSpPr>
        <p:spPr>
          <a:xfrm>
            <a:off x="6096000" y="4439478"/>
            <a:ext cx="10866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08048796-D073-E982-FCF8-76BB03A66732}"/>
              </a:ext>
            </a:extLst>
          </p:cNvPr>
          <p:cNvSpPr txBox="1"/>
          <p:nvPr/>
        </p:nvSpPr>
        <p:spPr>
          <a:xfrm>
            <a:off x="3126800" y="2703443"/>
            <a:ext cx="13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1M ohm</a:t>
            </a:r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0AE18127-9C54-D18B-83E5-81349D5A9672}"/>
              </a:ext>
            </a:extLst>
          </p:cNvPr>
          <p:cNvSpPr txBox="1"/>
          <p:nvPr/>
        </p:nvSpPr>
        <p:spPr>
          <a:xfrm>
            <a:off x="1948070" y="236337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E5AE0790-BE44-5225-587A-D18EE88C262E}"/>
              </a:ext>
            </a:extLst>
          </p:cNvPr>
          <p:cNvSpPr txBox="1"/>
          <p:nvPr/>
        </p:nvSpPr>
        <p:spPr>
          <a:xfrm>
            <a:off x="2133600" y="527436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472E3332-CD2D-FC55-BCB4-B3AF0FFF0845}"/>
              </a:ext>
            </a:extLst>
          </p:cNvPr>
          <p:cNvSpPr txBox="1"/>
          <p:nvPr/>
        </p:nvSpPr>
        <p:spPr>
          <a:xfrm>
            <a:off x="5579167" y="3739706"/>
            <a:ext cx="46382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VR</a:t>
            </a: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808DFE0B-5954-0C34-8524-6E7FB0A7C446}"/>
              </a:ext>
            </a:extLst>
          </p:cNvPr>
          <p:cNvSpPr txBox="1"/>
          <p:nvPr/>
        </p:nvSpPr>
        <p:spPr>
          <a:xfrm>
            <a:off x="6088212" y="3371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DB12E541-DEFC-03AF-3EE4-A5F14E8B9B6B}"/>
              </a:ext>
            </a:extLst>
          </p:cNvPr>
          <p:cNvSpPr txBox="1"/>
          <p:nvPr/>
        </p:nvSpPr>
        <p:spPr>
          <a:xfrm>
            <a:off x="7227897" y="3754683"/>
            <a:ext cx="120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Terminal 1</a:t>
            </a:r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826F4533-2C61-6371-4F98-51788D360627}"/>
              </a:ext>
            </a:extLst>
          </p:cNvPr>
          <p:cNvSpPr txBox="1"/>
          <p:nvPr/>
        </p:nvSpPr>
        <p:spPr>
          <a:xfrm>
            <a:off x="7253242" y="4254812"/>
            <a:ext cx="120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Terminal 2</a:t>
            </a:r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E86411D9-C5A5-EB09-C26E-EAB1CCC78CBA}"/>
              </a:ext>
            </a:extLst>
          </p:cNvPr>
          <p:cNvSpPr txBox="1"/>
          <p:nvPr/>
        </p:nvSpPr>
        <p:spPr>
          <a:xfrm>
            <a:off x="4015409" y="5526157"/>
            <a:ext cx="344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giả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0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C15D3BC-D96D-49B0-1D0A-A75E1632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40C60AF-38E3-DF75-6D62-14A16CFF64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đôi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5mV-200mV</a:t>
            </a:r>
          </a:p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vặn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1K ohm. Khi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U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.</a:t>
            </a:r>
          </a:p>
          <a:p>
            <a:r>
              <a:rPr lang="en-US" dirty="0" err="1"/>
              <a:t>Đặt</a:t>
            </a:r>
            <a:r>
              <a:rPr lang="en-US" dirty="0"/>
              <a:t> U so </a:t>
            </a:r>
            <a:r>
              <a:rPr lang="en-US" dirty="0" err="1"/>
              <a:t>sánh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5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75mV.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Idm</a:t>
            </a:r>
            <a:r>
              <a:rPr lang="en-US" dirty="0"/>
              <a:t>=20(A).</a:t>
            </a:r>
          </a:p>
          <a:p>
            <a:r>
              <a:rPr lang="en-US" dirty="0"/>
              <a:t>Khi </a:t>
            </a:r>
            <a:r>
              <a:rPr lang="en-US" dirty="0" err="1"/>
              <a:t>vặn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xoay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Ura</a:t>
            </a:r>
            <a:r>
              <a:rPr lang="en-US" dirty="0"/>
              <a:t>&gt;75mV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video </a:t>
            </a:r>
            <a:r>
              <a:rPr lang="en-US" dirty="0" err="1"/>
              <a:t>sau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461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4F1EC1-9214-53B6-47A8-A2DCCB5C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0E524B1-AA0F-8EDC-462D-8BAC39737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9" y="1032510"/>
            <a:ext cx="6739123" cy="4938713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5 </a:t>
            </a:r>
            <a:r>
              <a:rPr lang="en-US" dirty="0" err="1"/>
              <a:t>kênh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4" name="0207_1">
            <a:hlinkClick r:id="" action="ppaction://media"/>
            <a:extLst>
              <a:ext uri="{FF2B5EF4-FFF2-40B4-BE49-F238E27FC236}">
                <a16:creationId xmlns:a16="http://schemas.microsoft.com/office/drawing/2014/main" id="{505E4DCC-13FF-8F60-1C33-C3FDF3218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76662" y="1032510"/>
            <a:ext cx="3803374" cy="49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0D81F8C-A314-9C37-BA9A-054B286F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B249488-7A66-FA03-4284-207744C22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1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cxnSp>
        <p:nvCxnSpPr>
          <p:cNvPr id="4" name="Đường nối Thẳng 3">
            <a:extLst>
              <a:ext uri="{FF2B5EF4-FFF2-40B4-BE49-F238E27FC236}">
                <a16:creationId xmlns:a16="http://schemas.microsoft.com/office/drawing/2014/main" id="{9EFA7D6A-FB2F-4F25-377C-6422E2EE2EEF}"/>
              </a:ext>
            </a:extLst>
          </p:cNvPr>
          <p:cNvCxnSpPr>
            <a:cxnSpLocks/>
          </p:cNvCxnSpPr>
          <p:nvPr/>
        </p:nvCxnSpPr>
        <p:spPr>
          <a:xfrm>
            <a:off x="1984768" y="2032068"/>
            <a:ext cx="1474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0FFEA3A6-0D69-F720-AD4D-076BB4F3C981}"/>
              </a:ext>
            </a:extLst>
          </p:cNvPr>
          <p:cNvCxnSpPr>
            <a:cxnSpLocks/>
          </p:cNvCxnSpPr>
          <p:nvPr/>
        </p:nvCxnSpPr>
        <p:spPr>
          <a:xfrm>
            <a:off x="3458818" y="2032068"/>
            <a:ext cx="0" cy="2340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BA6496D-153B-72F8-D4D4-9F51E2C51B53}"/>
              </a:ext>
            </a:extLst>
          </p:cNvPr>
          <p:cNvSpPr/>
          <p:nvPr/>
        </p:nvSpPr>
        <p:spPr>
          <a:xfrm>
            <a:off x="3353514" y="2266122"/>
            <a:ext cx="210608" cy="530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3C871353-268B-24E3-9086-9DC18D81DA94}"/>
              </a:ext>
            </a:extLst>
          </p:cNvPr>
          <p:cNvCxnSpPr>
            <a:stCxn id="6" idx="2"/>
          </p:cNvCxnSpPr>
          <p:nvPr/>
        </p:nvCxnSpPr>
        <p:spPr>
          <a:xfrm>
            <a:off x="3458818" y="2796208"/>
            <a:ext cx="0" cy="301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Đường nối Thẳng 10">
            <a:extLst>
              <a:ext uri="{FF2B5EF4-FFF2-40B4-BE49-F238E27FC236}">
                <a16:creationId xmlns:a16="http://schemas.microsoft.com/office/drawing/2014/main" id="{BC6269DF-73E1-06BB-71C8-B0E30B14D301}"/>
              </a:ext>
            </a:extLst>
          </p:cNvPr>
          <p:cNvCxnSpPr>
            <a:cxnSpLocks/>
          </p:cNvCxnSpPr>
          <p:nvPr/>
        </p:nvCxnSpPr>
        <p:spPr>
          <a:xfrm>
            <a:off x="3458818" y="4097407"/>
            <a:ext cx="0" cy="8456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0D0B3069-89C8-B149-5A4C-65A499FF6674}"/>
              </a:ext>
            </a:extLst>
          </p:cNvPr>
          <p:cNvCxnSpPr/>
          <p:nvPr/>
        </p:nvCxnSpPr>
        <p:spPr>
          <a:xfrm flipH="1">
            <a:off x="1984768" y="4943061"/>
            <a:ext cx="1474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720CF736-6CE2-7D80-AADC-23AEBE3011A9}"/>
              </a:ext>
            </a:extLst>
          </p:cNvPr>
          <p:cNvCxnSpPr>
            <a:cxnSpLocks/>
          </p:cNvCxnSpPr>
          <p:nvPr/>
        </p:nvCxnSpPr>
        <p:spPr>
          <a:xfrm flipV="1">
            <a:off x="3458818" y="3086929"/>
            <a:ext cx="1659580" cy="107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Đường nối Thẳng 13">
            <a:extLst>
              <a:ext uri="{FF2B5EF4-FFF2-40B4-BE49-F238E27FC236}">
                <a16:creationId xmlns:a16="http://schemas.microsoft.com/office/drawing/2014/main" id="{6445325C-BF4E-1601-5411-4BD7EE6A40A6}"/>
              </a:ext>
            </a:extLst>
          </p:cNvPr>
          <p:cNvCxnSpPr>
            <a:cxnSpLocks/>
          </p:cNvCxnSpPr>
          <p:nvPr/>
        </p:nvCxnSpPr>
        <p:spPr>
          <a:xfrm>
            <a:off x="3458818" y="4097407"/>
            <a:ext cx="16595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94A676D8-043A-A2F8-922C-85B40539DEDF}"/>
              </a:ext>
            </a:extLst>
          </p:cNvPr>
          <p:cNvSpPr/>
          <p:nvPr/>
        </p:nvSpPr>
        <p:spPr>
          <a:xfrm>
            <a:off x="5025633" y="3342033"/>
            <a:ext cx="265043" cy="463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F2796691-4630-8E6B-820D-1381F39E4973}"/>
              </a:ext>
            </a:extLst>
          </p:cNvPr>
          <p:cNvCxnSpPr>
            <a:cxnSpLocks/>
          </p:cNvCxnSpPr>
          <p:nvPr/>
        </p:nvCxnSpPr>
        <p:spPr>
          <a:xfrm>
            <a:off x="5105147" y="3086928"/>
            <a:ext cx="0" cy="2551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F3DC37B0-2368-5470-E137-09C1866FD0F7}"/>
              </a:ext>
            </a:extLst>
          </p:cNvPr>
          <p:cNvCxnSpPr>
            <a:cxnSpLocks/>
          </p:cNvCxnSpPr>
          <p:nvPr/>
        </p:nvCxnSpPr>
        <p:spPr>
          <a:xfrm>
            <a:off x="5118398" y="3805855"/>
            <a:ext cx="0" cy="2915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Đường kết nối Mũi tên Thẳng 17">
            <a:extLst>
              <a:ext uri="{FF2B5EF4-FFF2-40B4-BE49-F238E27FC236}">
                <a16:creationId xmlns:a16="http://schemas.microsoft.com/office/drawing/2014/main" id="{BD1FF3C5-550D-E8B8-9733-D36C4E7414A8}"/>
              </a:ext>
            </a:extLst>
          </p:cNvPr>
          <p:cNvCxnSpPr>
            <a:stCxn id="15" idx="3"/>
          </p:cNvCxnSpPr>
          <p:nvPr/>
        </p:nvCxnSpPr>
        <p:spPr>
          <a:xfrm flipV="1">
            <a:off x="5290676" y="3567320"/>
            <a:ext cx="914400" cy="6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Đường kết nối Mũi tên Thẳng 18">
            <a:extLst>
              <a:ext uri="{FF2B5EF4-FFF2-40B4-BE49-F238E27FC236}">
                <a16:creationId xmlns:a16="http://schemas.microsoft.com/office/drawing/2014/main" id="{C9CEE345-03FB-E9F6-449A-575C165732E9}"/>
              </a:ext>
            </a:extLst>
          </p:cNvPr>
          <p:cNvCxnSpPr/>
          <p:nvPr/>
        </p:nvCxnSpPr>
        <p:spPr>
          <a:xfrm>
            <a:off x="5118398" y="4097407"/>
            <a:ext cx="10866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86951594-0493-34FC-0F0A-7EC8484C656E}"/>
              </a:ext>
            </a:extLst>
          </p:cNvPr>
          <p:cNvSpPr txBox="1"/>
          <p:nvPr/>
        </p:nvSpPr>
        <p:spPr>
          <a:xfrm>
            <a:off x="3564122" y="2372139"/>
            <a:ext cx="13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1M ohm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A35C2B16-DD33-12F4-C5B3-87AD76FE46B9}"/>
              </a:ext>
            </a:extLst>
          </p:cNvPr>
          <p:cNvSpPr txBox="1"/>
          <p:nvPr/>
        </p:nvSpPr>
        <p:spPr>
          <a:xfrm>
            <a:off x="2385392" y="203206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FC58B2C2-B71B-F080-C2E7-4D485102B12E}"/>
              </a:ext>
            </a:extLst>
          </p:cNvPr>
          <p:cNvSpPr txBox="1"/>
          <p:nvPr/>
        </p:nvSpPr>
        <p:spPr>
          <a:xfrm>
            <a:off x="2570922" y="4943061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2903B420-CE13-FD68-B6E2-CECEA661080E}"/>
              </a:ext>
            </a:extLst>
          </p:cNvPr>
          <p:cNvSpPr txBox="1"/>
          <p:nvPr/>
        </p:nvSpPr>
        <p:spPr>
          <a:xfrm>
            <a:off x="4601565" y="3397635"/>
            <a:ext cx="46382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VR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D52B7AFE-E094-138C-E18E-88D1B973D16E}"/>
              </a:ext>
            </a:extLst>
          </p:cNvPr>
          <p:cNvSpPr txBox="1"/>
          <p:nvPr/>
        </p:nvSpPr>
        <p:spPr>
          <a:xfrm>
            <a:off x="5110610" y="30298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528B8FCD-D02D-D357-5242-B985E0C4DFB3}"/>
              </a:ext>
            </a:extLst>
          </p:cNvPr>
          <p:cNvSpPr txBox="1"/>
          <p:nvPr/>
        </p:nvSpPr>
        <p:spPr>
          <a:xfrm>
            <a:off x="6250295" y="3412612"/>
            <a:ext cx="120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Terminal 1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049721D0-5506-4883-D61A-4A17B7E97AD9}"/>
              </a:ext>
            </a:extLst>
          </p:cNvPr>
          <p:cNvSpPr txBox="1"/>
          <p:nvPr/>
        </p:nvSpPr>
        <p:spPr>
          <a:xfrm>
            <a:off x="6275640" y="3912741"/>
            <a:ext cx="120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Terminal 2</a:t>
            </a: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E041BE0A-6BB0-F236-5EB0-AFA4B5BCA0EF}"/>
              </a:ext>
            </a:extLst>
          </p:cNvPr>
          <p:cNvSpPr txBox="1"/>
          <p:nvPr/>
        </p:nvSpPr>
        <p:spPr>
          <a:xfrm>
            <a:off x="4452731" y="5194853"/>
            <a:ext cx="344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giả</a:t>
            </a:r>
            <a:endParaRPr lang="en-US" dirty="0"/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4FDD9C60-9565-64CA-1B6C-4D47D9F71135}"/>
              </a:ext>
            </a:extLst>
          </p:cNvPr>
          <p:cNvSpPr txBox="1"/>
          <p:nvPr/>
        </p:nvSpPr>
        <p:spPr>
          <a:xfrm>
            <a:off x="7898296" y="2578536"/>
            <a:ext cx="30877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Terminal 1,2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đưa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terminal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ngắn</a:t>
            </a:r>
            <a:r>
              <a:rPr lang="en-US" sz="2400" dirty="0"/>
              <a:t> </a:t>
            </a:r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kênh</a:t>
            </a:r>
            <a:r>
              <a:rPr lang="en-US" sz="2400" dirty="0"/>
              <a:t> 1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872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35B0F61-0DEB-A7E6-06E6-95CB8651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A821954-E5A8-78C1-9E97-7297792AE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đôi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5mV-200mV</a:t>
            </a:r>
          </a:p>
          <a:p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Shunt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qua.</a:t>
            </a:r>
          </a:p>
          <a:p>
            <a:r>
              <a:rPr lang="en-US" dirty="0" err="1"/>
              <a:t>Đặt</a:t>
            </a:r>
            <a:r>
              <a:rPr lang="en-US" dirty="0"/>
              <a:t> U so </a:t>
            </a:r>
            <a:r>
              <a:rPr lang="en-US" dirty="0" err="1"/>
              <a:t>sánh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kênh</a:t>
            </a:r>
            <a:r>
              <a:rPr lang="en-US" dirty="0"/>
              <a:t> 1 </a:t>
            </a:r>
            <a:r>
              <a:rPr lang="en-US" dirty="0" err="1"/>
              <a:t>là</a:t>
            </a:r>
            <a:r>
              <a:rPr lang="en-US" dirty="0"/>
              <a:t> 75mV.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Idm</a:t>
            </a:r>
            <a:r>
              <a:rPr lang="en-US" dirty="0"/>
              <a:t>=20(A).</a:t>
            </a:r>
          </a:p>
          <a:p>
            <a:r>
              <a:rPr lang="en-US" dirty="0"/>
              <a:t>Khi </a:t>
            </a:r>
            <a:r>
              <a:rPr lang="en-US" dirty="0" err="1"/>
              <a:t>vặn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xoay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Ura</a:t>
            </a:r>
            <a:r>
              <a:rPr lang="en-US" dirty="0"/>
              <a:t>&gt;75mV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2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F3F5F6-7A0A-8394-4698-E20A146A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10D057A-15C1-22CD-263E-E73B47EF4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9" y="1032510"/>
            <a:ext cx="6583766" cy="4938713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kênh</a:t>
            </a:r>
            <a:r>
              <a:rPr lang="en-US" dirty="0"/>
              <a:t> 1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congtactor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. </a:t>
            </a:r>
          </a:p>
        </p:txBody>
      </p:sp>
      <p:pic>
        <p:nvPicPr>
          <p:cNvPr id="4" name="Hình ảnh 3" descr="Ảnh có chứa văn bản, thiết bị điện tử&#10;&#10;Mô tả được tạo tự động">
            <a:extLst>
              <a:ext uri="{FF2B5EF4-FFF2-40B4-BE49-F238E27FC236}">
                <a16:creationId xmlns:a16="http://schemas.microsoft.com/office/drawing/2014/main" id="{B8B00766-129A-5AA9-8E3E-9F57948F4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866" y="1130984"/>
            <a:ext cx="3734680" cy="49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2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C093D92-F3D6-4FDA-5015-8CA7EF81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tủ</a:t>
            </a:r>
            <a:r>
              <a:rPr lang="en-US" dirty="0"/>
              <a:t> </a:t>
            </a:r>
            <a:r>
              <a:rPr lang="en-US" dirty="0" err="1"/>
              <a:t>điện</a:t>
            </a:r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551E183-CB32-04CB-CEFE-0C2A147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968" y="1089269"/>
            <a:ext cx="3800475" cy="5067299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DE7B037-51F5-A5F6-58A0-CE9946BA1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653" y="970671"/>
            <a:ext cx="3889423" cy="51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72024"/>
      </p:ext>
    </p:extLst>
  </p:cSld>
  <p:clrMapOvr>
    <a:masterClrMapping/>
  </p:clrMapOvr>
</p:sld>
</file>

<file path=ppt/theme/theme1.xml><?xml version="1.0" encoding="utf-8"?>
<a:theme xmlns:a="http://schemas.openxmlformats.org/drawingml/2006/main" name="Chủ đề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ủ đề1" id="{874B823C-6427-4946-8615-C3A478C44962}" vid="{290ABE3A-5074-46F2-ADD0-C64D8C3F1D7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9D3663555DB2438BF74B494BAE89C8" ma:contentTypeVersion="13" ma:contentTypeDescription="Create a new document." ma:contentTypeScope="" ma:versionID="6d67ac60c31fe1231106694440dd7635">
  <xsd:schema xmlns:xsd="http://www.w3.org/2001/XMLSchema" xmlns:xs="http://www.w3.org/2001/XMLSchema" xmlns:p="http://schemas.microsoft.com/office/2006/metadata/properties" xmlns:ns3="57945dba-2976-4672-84bb-2c30bca50093" xmlns:ns4="5aea5067-4265-44e4-b8fe-ef6a57704821" targetNamespace="http://schemas.microsoft.com/office/2006/metadata/properties" ma:root="true" ma:fieldsID="9ee02b40120e69967b77f0b41261a78b" ns3:_="" ns4:_="">
    <xsd:import namespace="57945dba-2976-4672-84bb-2c30bca50093"/>
    <xsd:import namespace="5aea5067-4265-44e4-b8fe-ef6a577048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945dba-2976-4672-84bb-2c30bca500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ea5067-4265-44e4-b8fe-ef6a577048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4ECE1C-1E2A-44AE-9AB9-956968A09A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945dba-2976-4672-84bb-2c30bca50093"/>
    <ds:schemaRef ds:uri="5aea5067-4265-44e4-b8fe-ef6a577048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EB55D8-A44E-4F42-A098-654E2814E2CD}">
  <ds:schemaRefs>
    <ds:schemaRef ds:uri="http://schemas.openxmlformats.org/package/2006/metadata/core-properties"/>
    <ds:schemaRef ds:uri="57945dba-2976-4672-84bb-2c30bca50093"/>
    <ds:schemaRef ds:uri="5aea5067-4265-44e4-b8fe-ef6a57704821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BDB5F19-505B-4B2F-95D5-6629A46A2E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Chủ đề1</Template>
  <TotalTime>51</TotalTime>
  <Words>391</Words>
  <Application>Microsoft Office PowerPoint</Application>
  <PresentationFormat>Màn hình rộng</PresentationFormat>
  <Paragraphs>39</Paragraphs>
  <Slides>7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Lato</vt:lpstr>
      <vt:lpstr>Times New Roman</vt:lpstr>
      <vt:lpstr>Chủ đề1</vt:lpstr>
      <vt:lpstr>1. Kiểm tra thử nghiệm bảo vệ ngắn mạch của thiết bị.</vt:lpstr>
      <vt:lpstr>1. Kiểm tra thử nghiệm bảo vệ ngắn mạch của thiết bị.</vt:lpstr>
      <vt:lpstr>1. Kiểm tra thử nghiệm bảo vệ ngắn mạch của thiết bị.</vt:lpstr>
      <vt:lpstr>1. Kiểm tra thử nghiệm bảo vệ ngắn mạch của thiết bị.</vt:lpstr>
      <vt:lpstr>1. Kiểm tra thử nghiệm bảo vệ ngắn mạch của thiết bị.</vt:lpstr>
      <vt:lpstr>1. Kiểm tra thử nghiệm bảo vệ ngắn mạch của thiết bị.</vt:lpstr>
      <vt:lpstr>Hình ảnh tủ điện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</dc:title>
  <dc:creator>Nguyen Cong Hao 20173837</dc:creator>
  <cp:lastModifiedBy>Nguyen Cong Hao 20173837</cp:lastModifiedBy>
  <cp:revision>3</cp:revision>
  <dcterms:created xsi:type="dcterms:W3CDTF">2022-07-02T13:05:15Z</dcterms:created>
  <dcterms:modified xsi:type="dcterms:W3CDTF">2022-07-08T02:54:07Z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0x010100EF9D3663555DB2438BF74B494BAE89C8</vt:lpwstr>
  </property>
</Properties>
</file>